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59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A6A8-5D40-4999-8BAD-6895853E0F36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7BB-4381-48F6-905D-7A5EE72A5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A6A8-5D40-4999-8BAD-6895853E0F36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7BB-4381-48F6-905D-7A5EE72A5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A6A8-5D40-4999-8BAD-6895853E0F36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7BB-4381-48F6-905D-7A5EE72A5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A6A8-5D40-4999-8BAD-6895853E0F36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7BB-4381-48F6-905D-7A5EE72A5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A6A8-5D40-4999-8BAD-6895853E0F36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7BB-4381-48F6-905D-7A5EE72A5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A6A8-5D40-4999-8BAD-6895853E0F36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7BB-4381-48F6-905D-7A5EE72A5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A6A8-5D40-4999-8BAD-6895853E0F36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7BB-4381-48F6-905D-7A5EE72A5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A6A8-5D40-4999-8BAD-6895853E0F36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7BB-4381-48F6-905D-7A5EE72A5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A6A8-5D40-4999-8BAD-6895853E0F36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7BB-4381-48F6-905D-7A5EE72A5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A6A8-5D40-4999-8BAD-6895853E0F36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7BB-4381-48F6-905D-7A5EE72A5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A6A8-5D40-4999-8BAD-6895853E0F36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7BB-4381-48F6-905D-7A5EE72A5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CA6A8-5D40-4999-8BAD-6895853E0F36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6B7BB-4381-48F6-905D-7A5EE72A5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H20: Hydration and You</a:t>
            </a:r>
            <a:endParaRPr lang="en-US" sz="6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2/3 </a:t>
            </a:r>
            <a:endParaRPr lang="en-US" sz="9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8100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6000" b="1" dirty="0" smtClean="0"/>
              <a:t>Of your body is made of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8800" b="1" dirty="0" smtClean="0"/>
              <a:t>water</a:t>
            </a:r>
            <a:endParaRPr lang="en-US" sz="8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752600"/>
            <a:ext cx="3803073" cy="46482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Berlin Sans FB" pitchFamily="34" charset="0"/>
              </a:rPr>
              <a:t>Water</a:t>
            </a:r>
            <a:endParaRPr lang="en-US" sz="6600" b="1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04800" y="1906592"/>
            <a:ext cx="838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0" algn="l"/>
              </a:tabLst>
            </a:pP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Transports nutrients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0" algn="l"/>
              </a:tabLst>
            </a:pPr>
            <a:r>
              <a:rPr lang="en-US" sz="4400" i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ourier New" pitchFamily="49" charset="0"/>
              </a:rPr>
              <a:t>Removes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waste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0" algn="l"/>
              </a:tabLst>
            </a:pP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Hydrates skin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0" algn="l"/>
              </a:tabLst>
            </a:pPr>
            <a:r>
              <a:rPr lang="en-US" sz="4400" i="1" dirty="0" smtClean="0">
                <a:solidFill>
                  <a:schemeClr val="bg1"/>
                </a:solidFill>
                <a:latin typeface="Calibri" pitchFamily="34" charset="0"/>
                <a:cs typeface="Courier New" pitchFamily="49" charset="0"/>
              </a:rPr>
              <a:t>Lubricates joints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0" algn="l"/>
              </a:tabLst>
            </a:pP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Moistens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0" algn="l"/>
              </a:tabLst>
            </a:pP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Aid</a:t>
            </a:r>
            <a:r>
              <a:rPr lang="en-US" sz="4400" i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ourier New" pitchFamily="49" charset="0"/>
              </a:rPr>
              <a:t>s in 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digestion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209800"/>
            <a:ext cx="3295650" cy="302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74638"/>
            <a:ext cx="5257800" cy="1143000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>Water Maintains 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286000"/>
            <a:ext cx="5715000" cy="4144963"/>
          </a:xfrm>
        </p:spPr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-  </a:t>
            </a:r>
            <a:r>
              <a:rPr kumimoji="0" lang="en-US" sz="54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blood volume</a:t>
            </a:r>
            <a:endParaRPr kumimoji="0" lang="en-US" sz="5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</a:tabLst>
            </a:pPr>
            <a:r>
              <a:rPr kumimoji="0" lang="en-US" sz="54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- body fluids</a:t>
            </a:r>
            <a:endParaRPr kumimoji="0" lang="en-US" sz="5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</a:tabLst>
            </a:pPr>
            <a:r>
              <a:rPr kumimoji="0" lang="en-US" sz="54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- body temperature</a:t>
            </a:r>
            <a:endParaRPr kumimoji="0" lang="en-US" sz="5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</a:tabLst>
            </a:pPr>
            <a:r>
              <a:rPr kumimoji="0" lang="en-US" sz="54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- healthy skin</a:t>
            </a:r>
            <a:endParaRPr kumimoji="0" lang="en-US" sz="5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2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4724400" cy="14478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latin typeface="Berlin Sans FB Demi" pitchFamily="34" charset="0"/>
              </a:rPr>
              <a:t>H20…</a:t>
            </a:r>
            <a:br>
              <a:rPr lang="en-US" dirty="0" smtClean="0">
                <a:latin typeface="Berlin Sans FB Demi" pitchFamily="34" charset="0"/>
              </a:rPr>
            </a:br>
            <a:r>
              <a:rPr lang="en-US" dirty="0" smtClean="0">
                <a:latin typeface="Berlin Sans FB Demi" pitchFamily="34" charset="0"/>
              </a:rPr>
              <a:t>where does it go?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5181600" cy="4190999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Urination</a:t>
            </a:r>
          </a:p>
          <a:p>
            <a:pPr>
              <a:buNone/>
            </a:pPr>
            <a:endParaRPr lang="en-US" b="1" dirty="0"/>
          </a:p>
          <a:p>
            <a:r>
              <a:rPr lang="en-US" b="1" i="1" dirty="0" smtClean="0"/>
              <a:t>Vomiting </a:t>
            </a:r>
            <a:r>
              <a:rPr lang="en-US" b="1" i="1" dirty="0"/>
              <a:t>or diarrhea</a:t>
            </a:r>
            <a:endParaRPr lang="en-US" b="1" dirty="0"/>
          </a:p>
          <a:p>
            <a:pPr>
              <a:buNone/>
            </a:pPr>
            <a:endParaRPr lang="en-US" b="1" i="1" dirty="0" smtClean="0"/>
          </a:p>
          <a:p>
            <a:r>
              <a:rPr lang="en-US" b="1" i="1" dirty="0" smtClean="0"/>
              <a:t>Sweating/perspiration</a:t>
            </a:r>
            <a:endParaRPr lang="en-US" b="1" dirty="0"/>
          </a:p>
          <a:p>
            <a:endParaRPr lang="en-US" b="1" i="1" dirty="0" smtClean="0"/>
          </a:p>
          <a:p>
            <a:r>
              <a:rPr lang="en-US" b="1" i="1" dirty="0" smtClean="0"/>
              <a:t>Breathing</a:t>
            </a:r>
            <a:endParaRPr lang="en-US" b="1" dirty="0"/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0"/>
            <a:ext cx="37338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Dehydration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Not having enough water for your body to do what it needs to do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Dehydration: Signs and Symptoms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/>
          <a:lstStyle/>
          <a:p>
            <a:pPr lvl="0">
              <a:buNone/>
            </a:pPr>
            <a:r>
              <a:rPr lang="en-US" i="1" dirty="0"/>
              <a:t>Dry mouth</a:t>
            </a:r>
            <a:endParaRPr lang="en-US" dirty="0"/>
          </a:p>
          <a:p>
            <a:pPr lvl="0">
              <a:buNone/>
            </a:pPr>
            <a:r>
              <a:rPr lang="en-US" i="1" dirty="0"/>
              <a:t>Dizziness</a:t>
            </a:r>
            <a:endParaRPr lang="en-US" dirty="0"/>
          </a:p>
          <a:p>
            <a:pPr lvl="0">
              <a:buNone/>
            </a:pPr>
            <a:r>
              <a:rPr lang="en-US" i="1" dirty="0"/>
              <a:t>Weakness</a:t>
            </a:r>
            <a:endParaRPr lang="en-US" dirty="0"/>
          </a:p>
          <a:p>
            <a:pPr lvl="0">
              <a:buNone/>
            </a:pPr>
            <a:r>
              <a:rPr lang="en-US" i="1" dirty="0"/>
              <a:t>Muscle cramps</a:t>
            </a:r>
            <a:endParaRPr lang="en-US" dirty="0"/>
          </a:p>
          <a:p>
            <a:pPr lvl="0">
              <a:buNone/>
            </a:pPr>
            <a:r>
              <a:rPr lang="en-US" i="1" dirty="0"/>
              <a:t>Weak or rapid pulse</a:t>
            </a:r>
            <a:endParaRPr lang="en-US" dirty="0"/>
          </a:p>
          <a:p>
            <a:pPr lvl="0">
              <a:buNone/>
            </a:pPr>
            <a:r>
              <a:rPr lang="en-US" i="1" dirty="0"/>
              <a:t>Confusion</a:t>
            </a:r>
            <a:endParaRPr lang="en-US" dirty="0"/>
          </a:p>
          <a:p>
            <a:pPr lvl="0">
              <a:buNone/>
            </a:pPr>
            <a:r>
              <a:rPr lang="en-US" i="1" dirty="0"/>
              <a:t>Sluggishness/ daytime fatigue</a:t>
            </a:r>
            <a:endParaRPr lang="en-US" dirty="0"/>
          </a:p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3733800" cy="3659124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Dehydration: 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105400" cy="4525963"/>
          </a:xfrm>
        </p:spPr>
        <p:txBody>
          <a:bodyPr/>
          <a:lstStyle/>
          <a:p>
            <a:pPr lvl="0"/>
            <a:r>
              <a:rPr lang="en-US" i="1" dirty="0"/>
              <a:t>Fainting</a:t>
            </a:r>
            <a:endParaRPr lang="en-US" dirty="0"/>
          </a:p>
          <a:p>
            <a:pPr lvl="0"/>
            <a:r>
              <a:rPr lang="en-US" i="1" dirty="0"/>
              <a:t>Inability to sweat</a:t>
            </a:r>
            <a:endParaRPr lang="en-US" dirty="0"/>
          </a:p>
          <a:p>
            <a:pPr lvl="0"/>
            <a:r>
              <a:rPr lang="en-US" i="1" dirty="0"/>
              <a:t>Decreased urine output</a:t>
            </a:r>
            <a:endParaRPr lang="en-US" dirty="0"/>
          </a:p>
          <a:p>
            <a:pPr lvl="0"/>
            <a:r>
              <a:rPr lang="en-US" i="1" dirty="0"/>
              <a:t>Short-term memory trouble</a:t>
            </a:r>
            <a:endParaRPr lang="en-US" dirty="0"/>
          </a:p>
          <a:p>
            <a:pPr lvl="0"/>
            <a:r>
              <a:rPr lang="en-US" i="1" dirty="0"/>
              <a:t>Focusing issues</a:t>
            </a:r>
            <a:endParaRPr lang="en-US" dirty="0"/>
          </a:p>
          <a:p>
            <a:pPr lvl="0"/>
            <a:r>
              <a:rPr lang="en-US" i="1" dirty="0"/>
              <a:t>Headaches</a:t>
            </a:r>
            <a:endParaRPr lang="en-US" dirty="0"/>
          </a:p>
          <a:p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295400"/>
            <a:ext cx="3505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8200"/>
            <a:ext cx="563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Being hydrated affects your physical and mental performance every day</a:t>
            </a:r>
            <a:r>
              <a:rPr lang="en-US" sz="6000" i="1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6700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112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H20: Hydration and You</vt:lpstr>
      <vt:lpstr>2/3 </vt:lpstr>
      <vt:lpstr>Water</vt:lpstr>
      <vt:lpstr>Water Maintains </vt:lpstr>
      <vt:lpstr>H20… where does it go?</vt:lpstr>
      <vt:lpstr>Dehydration</vt:lpstr>
      <vt:lpstr>Dehydration: Signs and Symptoms</vt:lpstr>
      <vt:lpstr>Dehydration: signs and symptoms</vt:lpstr>
      <vt:lpstr>Being hydrated affects your physical and mental performance every day. </vt:lpstr>
    </vt:vector>
  </TitlesOfParts>
  <Company>SCSS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H20: Why YOU Need it!</dc:title>
  <dc:creator>scss</dc:creator>
  <cp:lastModifiedBy>dcanonge</cp:lastModifiedBy>
  <cp:revision>8</cp:revision>
  <dcterms:created xsi:type="dcterms:W3CDTF">2012-04-11T15:26:40Z</dcterms:created>
  <dcterms:modified xsi:type="dcterms:W3CDTF">2014-10-28T11:17:11Z</dcterms:modified>
</cp:coreProperties>
</file>